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B44BCE-633E-481F-8242-D33C7428F49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4D8A136-F629-4D0A-9E25-53F162CABD1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22259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4BCE-633E-481F-8242-D33C7428F49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A136-F629-4D0A-9E25-53F162CAB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4BCE-633E-481F-8242-D33C7428F49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A136-F629-4D0A-9E25-53F162CAB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3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4BCE-633E-481F-8242-D33C7428F49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A136-F629-4D0A-9E25-53F162CAB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1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B44BCE-633E-481F-8242-D33C7428F49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D8A136-F629-4D0A-9E25-53F162CABD1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28605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4BCE-633E-481F-8242-D33C7428F49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A136-F629-4D0A-9E25-53F162CAB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0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4BCE-633E-481F-8242-D33C7428F49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A136-F629-4D0A-9E25-53F162CAB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17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4BCE-633E-481F-8242-D33C7428F49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A136-F629-4D0A-9E25-53F162CAB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07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4BCE-633E-481F-8242-D33C7428F49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A136-F629-4D0A-9E25-53F162CAB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6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B44BCE-633E-481F-8242-D33C7428F49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D8A136-F629-4D0A-9E25-53F162CABD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931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B44BCE-633E-481F-8242-D33C7428F49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D8A136-F629-4D0A-9E25-53F162CABD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717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DB44BCE-633E-481F-8242-D33C7428F49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4D8A136-F629-4D0A-9E25-53F162CABD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244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1100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Исследовательский проект на тему: « Говорящая одежда»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-136634"/>
            <a:ext cx="9396248" cy="639028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>
              <a:lnSpc>
                <a:spcPct val="17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№2 имени адмирала Сергея Георгиевича Горшкова</a:t>
            </a:r>
          </a:p>
          <a:p>
            <a:pPr>
              <a:lnSpc>
                <a:spcPct val="170000"/>
              </a:lnSpc>
            </a:pPr>
            <a:endParaRPr lang="ru-RU" sz="8000" dirty="0" smtClean="0"/>
          </a:p>
          <a:p>
            <a:endParaRPr lang="ru-RU" sz="8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en-US" sz="9200" dirty="0" smtClean="0"/>
          </a:p>
          <a:p>
            <a:pPr algn="r"/>
            <a:endParaRPr lang="ru-RU" sz="9200" dirty="0" smtClean="0"/>
          </a:p>
          <a:p>
            <a:pPr algn="r"/>
            <a:endParaRPr lang="ru-RU" sz="9200" dirty="0" smtClean="0"/>
          </a:p>
          <a:p>
            <a:pPr algn="r"/>
            <a:endParaRPr lang="ru-RU" sz="9200" dirty="0" smtClean="0"/>
          </a:p>
          <a:p>
            <a:pPr algn="r"/>
            <a:endParaRPr lang="ru-RU" sz="9200" dirty="0" smtClean="0"/>
          </a:p>
          <a:p>
            <a:pPr algn="r"/>
            <a:endParaRPr lang="ru-RU" sz="9200" dirty="0"/>
          </a:p>
          <a:p>
            <a:pPr algn="r"/>
            <a:r>
              <a:rPr lang="ru-RU" sz="9200" dirty="0" smtClean="0"/>
              <a:t>                                                                                                                                                        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</a:t>
            </a:r>
          </a:p>
          <a:p>
            <a:pPr algn="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9 А класса  </a:t>
            </a:r>
          </a:p>
          <a:p>
            <a:pPr algn="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Самышкина В.В.</a:t>
            </a:r>
          </a:p>
          <a:p>
            <a:pPr algn="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</a:p>
          <a:p>
            <a:pPr algn="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 К.А.</a:t>
            </a: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5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788" y="2660813"/>
            <a:ext cx="10381460" cy="209822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9538"/>
            <a:ext cx="9601200" cy="14859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08691"/>
            <a:ext cx="9601200" cy="49635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история надписей на одежде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надписей на одежде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573" y="1397875"/>
            <a:ext cx="4176383" cy="411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256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672661"/>
            <a:ext cx="10837687" cy="386780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каждым днём английский язык всё больше проникает в нашу повседневную жизнь. Мы всё чаще замечаем его: дома, на улице, в школе, в газетах и журналах, в особенности, на просторах интернета. Именно, изучая углубленно английский язык, я начала замечать обилие иностранных слов вокруг, задумываться об их значениях. 								Больше всего, моё внимание было обращено на одежду с англоязычными надписями. Мне стало интересно, предусматривают ли обладатели вещей смысловую нагрузку надписей на их одежде. Возможно ли не обращать внимания на надписи на одежде или же стоит быть разборчивым в выборе таких вещей? Или носят вещи только потому, что те модны, красивы или по каким-то другим причинам? Моё исследование нацелено на поиск ответов на данные вопросы.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69" y="4380216"/>
            <a:ext cx="3486586" cy="2311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72" y="4380216"/>
            <a:ext cx="3163728" cy="2311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4380216"/>
            <a:ext cx="3489654" cy="23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2628"/>
            <a:ext cx="10515600" cy="19744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46083"/>
            <a:ext cx="5793828" cy="572813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Актуальность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моей темы состоит в том, что одежда с надписями стала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гардероба современного человека. Кроме того, это является, по моему мнению, бессмертным трендом.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Также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 актуальным и важным является тот факт, что мы отвечаем за информацию, которую несем на себе, мы становимся ее носителями в массы, и крайне неосмотрительно надеяться на то, что все вокруг не знают иностранного языка и не понимают, что написано на вашей одежде.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05" y="1119918"/>
            <a:ext cx="2721131" cy="2721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42" y="3358881"/>
            <a:ext cx="3448860" cy="335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970"/>
            <a:ext cx="10515600" cy="152758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8529"/>
            <a:ext cx="10515600" cy="5262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моего проекта является исследование культуры ношения одежды с надписями на иностранном языке.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этой цели, я поставила следующие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              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научную литературу по вопросу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 социологический опрос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Осуществить перевод на русский язык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768" y="2412414"/>
            <a:ext cx="3238357" cy="4312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01294"/>
            <a:ext cx="2429435" cy="2723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47" y="3997161"/>
            <a:ext cx="2159933" cy="2727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93" y="3997162"/>
            <a:ext cx="1885462" cy="272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602" y="3041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история надписей на одежде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6952"/>
            <a:ext cx="10515600" cy="558099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Надписи на одежде существовали еще много веков назад. Самые ранние были в Древней Греции (вышивки на поясах, рубашках с именем владельца). В X-XI веках делали надписи только на одежде рабочих, указывая на их статус на рабочем месте. Потом стали появляться надписи, несущие какой-либо смысл. Неизвестно, кто первый придумал делать надписи на одежде.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4366" t="21763" r="1905" b="58239"/>
          <a:stretch/>
        </p:blipFill>
        <p:spPr>
          <a:xfrm>
            <a:off x="2339139" y="3757448"/>
            <a:ext cx="7902526" cy="27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406" y="430089"/>
            <a:ext cx="10515600" cy="198497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надписей на одежде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6212"/>
            <a:ext cx="3415408" cy="25615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63" y="1557128"/>
            <a:ext cx="3038073" cy="2564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91" y="1566212"/>
            <a:ext cx="3415408" cy="5156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45156"/>
            <a:ext cx="3415408" cy="2477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63" y="4391159"/>
            <a:ext cx="3038073" cy="233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5856"/>
            <a:ext cx="10515600" cy="128937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2869"/>
            <a:ext cx="9748234" cy="58437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Моё исследование я построила следующим образом: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На переменах проводила анкетирование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На уроках физической культуры или в «дни свободной формы», я находила учащихся, одетых в футболки,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лонгсливы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худи с надписями на английском языке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Переписывала или фотографировала их надписи и предлагала ответить на следующие вопросы: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Возраст носителя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Читают ли они надписи при покупке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Что стало причиной покупки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Знают ли перевод текста надписей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Переводила надписи на русский язык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53" y="4464954"/>
            <a:ext cx="2143125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06" y="3609640"/>
            <a:ext cx="2439981" cy="299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725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9088"/>
            <a:ext cx="10515600" cy="6411311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3300" dirty="0" smtClean="0"/>
              <a:t>	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работе я хотела показать, что существует теснейшая связь между англоязычными надписями на одежде и уровнем владения языком и культурой внешнего вида их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обладателя.			В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исследования я изучила историю происхождения надписей на одежде, собрала и систематизировала надписи на одежде, провела анкетирование среди учащихся моей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			Выяснилось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большая часть опрошенных школьников не обращают внимания на перевод надписей и воспринимают их как украшение одежды. Моему исследованию удалось выявить данную проблему и заставить подростков задуматься о том, что мы отвечаем за информацию, которую несем на себе, и крайне неосмотрительно надеяться на то, что все вокруг не знают иностранного языка и не понимают смысла, написанного на вашей одежде.  Не надо забывать, что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3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udge</a:t>
            </a:r>
            <a:r>
              <a:rPr lang="ru-RU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ru-RU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ru-RU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lang="ru-RU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ru-RU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sight</a:t>
            </a:r>
            <a:r>
              <a:rPr lang="ru-RU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«встречают по одежке, а провожают по уму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						Для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я сделала вывод, что не буду покупать вещь с англоязычной надписью, предварительно не узнав, что на ней написано, чтобы не попасть в нелепую ситуацию.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 ответе за то, что написано у нас на одежде.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прочитай, переведи, прежде, чем купить!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936" y="5160579"/>
            <a:ext cx="1445146" cy="15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186</TotalTime>
  <Words>155</Words>
  <Application>Microsoft Office PowerPoint</Application>
  <PresentationFormat>Широкоэкранный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Franklin Gothic Book</vt:lpstr>
      <vt:lpstr>Times New Roman</vt:lpstr>
      <vt:lpstr>Crop</vt:lpstr>
      <vt:lpstr>Исследовательский проект на тему: « Говорящая одежда» </vt:lpstr>
      <vt:lpstr>Содержание</vt:lpstr>
      <vt:lpstr>Введение</vt:lpstr>
      <vt:lpstr>Актуальность</vt:lpstr>
      <vt:lpstr>Цель</vt:lpstr>
      <vt:lpstr>Краткая история надписей на одежде</vt:lpstr>
      <vt:lpstr>Примеры надписей на одежде</vt:lpstr>
      <vt:lpstr>Анкетирование</vt:lpstr>
      <vt:lpstr>Выводы</vt:lpstr>
      <vt:lpstr>Спасибо  за 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на тему: « Говорящая одежда»</dc:title>
  <dc:creator>АОН</dc:creator>
  <cp:lastModifiedBy>АОН</cp:lastModifiedBy>
  <cp:revision>16</cp:revision>
  <dcterms:created xsi:type="dcterms:W3CDTF">2020-04-12T19:30:06Z</dcterms:created>
  <dcterms:modified xsi:type="dcterms:W3CDTF">2020-04-14T05:02:23Z</dcterms:modified>
</cp:coreProperties>
</file>